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3" r:id="rId5"/>
    <p:sldId id="271" r:id="rId6"/>
    <p:sldId id="274" r:id="rId7"/>
    <p:sldId id="259" r:id="rId8"/>
    <p:sldId id="275" r:id="rId9"/>
    <p:sldId id="276" r:id="rId10"/>
    <p:sldId id="27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D7830F2-5D06-458C-AEA1-C07D60AA53A9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BC97264-987D-4D5E-B54A-6959FACC0B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6478488" cy="37444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Мастер-класс </a:t>
            </a:r>
            <a:b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«Волшебная роспись»</a:t>
            </a:r>
            <a:br>
              <a:rPr lang="ru-RU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Нетрадиционная техника рисования в декоративно-прикладном творчестве, оттиск воздушными шариками.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437112"/>
            <a:ext cx="7304856" cy="112697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03.10.2023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Попандопуло А.Е.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980" y="60624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г. Вышний Волочек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AF792-193E-7464-B460-EA6CF254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1070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Нетрадиционное рисование приносит массу удовольствия как детям, так и взрослым.</a:t>
            </a:r>
            <a:br>
              <a:rPr lang="ru-RU" sz="3200" b="1" dirty="0"/>
            </a:br>
            <a:r>
              <a:rPr lang="ru-RU" sz="3200" b="1" dirty="0"/>
              <a:t>В процессе творчества мы учимся фантазировать и создавать свои неповторимые шедевры.</a:t>
            </a:r>
            <a:br>
              <a:rPr lang="ru-RU" sz="3200" b="1" dirty="0"/>
            </a:br>
            <a:r>
              <a:rPr lang="ru-RU" sz="3200" b="1" dirty="0"/>
              <a:t>Желаю успехов в работе! Всего Вам доброго!</a:t>
            </a:r>
          </a:p>
        </p:txBody>
      </p:sp>
    </p:spTree>
    <p:extLst>
      <p:ext uri="{BB962C8B-B14F-4D97-AF65-F5344CB8AC3E}">
        <p14:creationId xmlns:p14="http://schemas.microsoft.com/office/powerpoint/2010/main" val="440555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016" y="83671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Цель:</a:t>
            </a:r>
            <a:br>
              <a:rPr lang="ru-RU" dirty="0"/>
            </a:br>
            <a:r>
              <a:rPr lang="ru-RU" sz="3100" dirty="0"/>
              <a:t>воспитание интереса к творческой деятельности и познанию окружающего мира</a:t>
            </a:r>
            <a:br>
              <a:rPr lang="ru-RU" dirty="0"/>
            </a:br>
            <a:r>
              <a:rPr lang="ru-RU" dirty="0"/>
              <a:t> и задачи: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348880"/>
            <a:ext cx="6768752" cy="3864496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effectLst/>
                <a:latin typeface="Lora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рисованию с использованием необычных приспособлений;</a:t>
            </a:r>
            <a:endParaRPr lang="ru-RU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effectLst/>
                <a:latin typeface="Lora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навыка смешения и наложения колеров;</a:t>
            </a:r>
            <a:endParaRPr lang="ru-RU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effectLst/>
                <a:latin typeface="Lora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 и творческого восприятия, умения видеть красоту;</a:t>
            </a:r>
            <a:endParaRPr lang="ru-RU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effectLst/>
                <a:latin typeface="Lora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уверенности в себе, своих творческих способностях.</a:t>
            </a:r>
            <a:endParaRPr lang="ru-RU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/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72819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к работе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Материалы для работы:</a:t>
            </a:r>
            <a:br>
              <a:rPr lang="ru-RU" sz="2000" dirty="0"/>
            </a:br>
            <a:r>
              <a:rPr lang="ru-RU" sz="2000" dirty="0"/>
              <a:t>Воздушные шарики, акриловые краски, кисти, деревяные заготовки, контуры.</a:t>
            </a:r>
            <a:br>
              <a:rPr lang="ru-RU" dirty="0"/>
            </a:br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1C32C3A7-7CA7-F784-3AAF-9FB06A6A2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2204864"/>
            <a:ext cx="7499350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99E7C-D1CC-B32B-7E15-814CD377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384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/>
              <a:t>Деревянную заготовку покрывают фоном. </a:t>
            </a:r>
            <a:br>
              <a:rPr lang="ru-RU" sz="2700" b="1" dirty="0"/>
            </a:br>
            <a:r>
              <a:rPr lang="ru-RU" sz="2700" b="1" dirty="0"/>
              <a:t>Фон может быть светлым и темным</a:t>
            </a:r>
            <a:r>
              <a:rPr lang="ru-RU" b="1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DF401-CF45-AFCE-AC4A-50C8A9AF1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435902"/>
            <a:ext cx="5220383" cy="22797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4C2BFE-E7B5-EB0E-4238-1AB607D17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89" y="4005064"/>
            <a:ext cx="5220382" cy="24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45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F33B9-F15B-56F2-13D7-19AB07C1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2824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Выбор цвета и подготовка к росписи.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BD1831-CDF2-1287-B0C4-CDDC8AA6C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492896"/>
            <a:ext cx="6910695" cy="31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24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4BEBC-5E89-2043-A165-B44009C2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060848"/>
            <a:ext cx="7708392" cy="4248472"/>
          </a:xfrm>
        </p:spPr>
        <p:txBody>
          <a:bodyPr>
            <a:normAutofit fontScale="90000"/>
          </a:bodyPr>
          <a:lstStyle/>
          <a:p>
            <a:r>
              <a:rPr lang="ru-RU" sz="3100" b="0" i="0" dirty="0">
                <a:solidFill>
                  <a:srgbClr val="000000"/>
                </a:solidFill>
                <a:effectLst/>
                <a:latin typeface="Lora" pitchFamily="2" charset="-52"/>
              </a:rPr>
              <a:t>Отпечатки можно частично или полностью накладывать друг на друга, в том числе с использованием разных колеров. Один шарик можно обмакнуть сразу в несколько цветов, чтобы получились плавные цветовые переходы. Чтобы завершить рисование определенного образа, можно использовать для выведения недостающих частей кисточки, ватные палочки, контуры. Таким способом можно изображать самые разные объекты и сюжетные композиции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Lora" pitchFamily="2" charset="-52"/>
              </a:rPr>
            </a:br>
            <a:br>
              <a:rPr lang="ru-RU" sz="2400" b="0" i="0" dirty="0">
                <a:solidFill>
                  <a:srgbClr val="000000"/>
                </a:solidFill>
                <a:effectLst/>
                <a:latin typeface="Lora" pitchFamily="2" charset="-52"/>
              </a:rPr>
            </a:br>
            <a:br>
              <a:rPr lang="ru-RU" sz="3100" b="0" i="0" dirty="0">
                <a:solidFill>
                  <a:srgbClr val="000000"/>
                </a:solidFill>
                <a:effectLst/>
                <a:latin typeface="Lora" pitchFamily="2" charset="-52"/>
              </a:rPr>
            </a:br>
            <a:br>
              <a:rPr lang="ru-RU" sz="3100" b="0" i="0" dirty="0">
                <a:solidFill>
                  <a:srgbClr val="000000"/>
                </a:solidFill>
                <a:effectLst/>
                <a:latin typeface="Lora" pitchFamily="2" charset="-52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24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Нетрадиционным рисованием, мы расписали и  украсили  декоративные изделия: брелки, серьги, броши и магниты.</a:t>
            </a:r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AF0230A7-8EC3-EF13-EA82-2393879A9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844825"/>
            <a:ext cx="7499350" cy="324036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1FD6FD-98CF-B95B-C14D-56ABE288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60647"/>
            <a:ext cx="5940152" cy="2743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0DD31C-1E34-7E55-7D89-2C003BCC8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284984"/>
            <a:ext cx="5940152" cy="274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3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CA88F2-43D9-C229-F6E8-5F95306E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325" y="476672"/>
            <a:ext cx="3383875" cy="62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616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275</TotalTime>
  <Words>245</Words>
  <Application>Microsoft Office PowerPoint</Application>
  <PresentationFormat>Экран (4:3)</PresentationFormat>
  <Paragraphs>15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Calibri</vt:lpstr>
      <vt:lpstr>Corbel</vt:lpstr>
      <vt:lpstr>Gill Sans MT</vt:lpstr>
      <vt:lpstr>Lora</vt:lpstr>
      <vt:lpstr>Symbol</vt:lpstr>
      <vt:lpstr>Times New Roman</vt:lpstr>
      <vt:lpstr>Verdana</vt:lpstr>
      <vt:lpstr>Wingdings 2</vt:lpstr>
      <vt:lpstr>Солнцестояние</vt:lpstr>
      <vt:lpstr>Мастер-класс  «Волшебная роспись»  Нетрадиционная техника рисования в декоративно-прикладном творчестве, оттиск воздушными шариками.</vt:lpstr>
      <vt:lpstr>Цель: воспитание интереса к творческой деятельности и познанию окружающего мира  и задачи:</vt:lpstr>
      <vt:lpstr>   Подготовка к работе. Материалы для работы: Воздушные шарики, акриловые краски, кисти, деревяные заготовки, контуры. </vt:lpstr>
      <vt:lpstr>Деревянную заготовку покрывают фоном.  Фон может быть светлым и темным.</vt:lpstr>
      <vt:lpstr>Выбор цвета и подготовка к росписи.</vt:lpstr>
      <vt:lpstr>Отпечатки можно частично или полностью накладывать друг на друга, в том числе с использованием разных колеров. Один шарик можно обмакнуть сразу в несколько цветов, чтобы получились плавные цветовые переходы. Чтобы завершить рисование определенного образа, можно использовать для выведения недостающих частей кисточки, ватные палочки, контуры. Таким способом можно изображать самые разные объекты и сюжетные композиции    </vt:lpstr>
      <vt:lpstr>Нетрадиционным рисованием, мы расписали и  украсили  декоративные изделия: брелки, серьги, броши и магниты.</vt:lpstr>
      <vt:lpstr>Презентация PowerPoint</vt:lpstr>
      <vt:lpstr>Презентация PowerPoint</vt:lpstr>
      <vt:lpstr>Нетрадиционное рисование приносит массу удовольствия как детям, так и взрослым. В процессе творчества мы учимся фантазировать и создавать свои неповторимые шедевры. Желаю успехов в работе! Всего Вам доброго!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Пуцка</dc:creator>
  <cp:lastModifiedBy>User</cp:lastModifiedBy>
  <cp:revision>20</cp:revision>
  <dcterms:created xsi:type="dcterms:W3CDTF">2023-01-22T14:02:15Z</dcterms:created>
  <dcterms:modified xsi:type="dcterms:W3CDTF">2023-12-08T11:55:14Z</dcterms:modified>
</cp:coreProperties>
</file>